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FF"/>
    <a:srgbClr val="66CC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18A40-BFD7-4370-8B45-DF6346AE6C0C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62420-9283-4894-987B-1AC86D0260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420-9283-4894-987B-1AC86D02604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420-9283-4894-987B-1AC86D02604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420-9283-4894-987B-1AC86D02604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420-9283-4894-987B-1AC86D02604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81404-7EF9-421E-94BC-9373E0F7B916}" type="datetimeFigureOut">
              <a:rPr lang="en-US" smtClean="0"/>
              <a:t>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3118-5A23-40E3-985D-B4364FC14F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4classroom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Slide One</a:t>
            </a:r>
            <a:endParaRPr lang="en-US" dirty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7391400" y="5562600"/>
            <a:ext cx="1371600" cy="1066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Slide Two</a:t>
            </a:r>
            <a:endParaRPr lang="en-US" dirty="0"/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7239000" y="5562600"/>
            <a:ext cx="1524000" cy="1066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609600" y="5181600"/>
            <a:ext cx="1524000" cy="1371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Slide Three</a:t>
            </a:r>
            <a:endParaRPr lang="en-US" dirty="0"/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7239000" y="5562600"/>
            <a:ext cx="1524000" cy="1066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  <a:hlinkHover r:id="" action="ppaction://hlinkshowjump?jump=nextslide"/>
          </p:cNvPr>
          <p:cNvSpPr/>
          <p:nvPr/>
        </p:nvSpPr>
        <p:spPr>
          <a:xfrm>
            <a:off x="609600" y="5181600"/>
            <a:ext cx="1524000" cy="1371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3" highlightClick="1"/>
          </p:cNvPr>
          <p:cNvSpPr/>
          <p:nvPr/>
        </p:nvSpPr>
        <p:spPr>
          <a:xfrm>
            <a:off x="2667000" y="685800"/>
            <a:ext cx="3200400" cy="1524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 to </a:t>
            </a:r>
          </a:p>
          <a:p>
            <a:pPr algn="ctr"/>
            <a:r>
              <a:rPr lang="en-US" sz="2800" dirty="0" smtClean="0"/>
              <a:t>Internet4Classrooms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Slide Four</a:t>
            </a:r>
            <a:endParaRPr lang="en-US" dirty="0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3048000" y="685800"/>
            <a:ext cx="2743200" cy="2209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15</Words>
  <Application>Microsoft Office PowerPoint</Application>
  <PresentationFormat>On-screen Show (4:3)</PresentationFormat>
  <Paragraphs>10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One</vt:lpstr>
      <vt:lpstr>Slide Two</vt:lpstr>
      <vt:lpstr>Slide Three</vt:lpstr>
      <vt:lpstr>Slide Four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One</dc:title>
  <dc:creator>Bill</dc:creator>
  <cp:lastModifiedBy>Bill</cp:lastModifiedBy>
  <cp:revision>1</cp:revision>
  <dcterms:created xsi:type="dcterms:W3CDTF">2008-01-05T15:23:14Z</dcterms:created>
  <dcterms:modified xsi:type="dcterms:W3CDTF">2008-01-05T20:30:10Z</dcterms:modified>
</cp:coreProperties>
</file>